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7" r:id="rId3"/>
    <p:sldId id="268" r:id="rId4"/>
    <p:sldId id="269" r:id="rId5"/>
    <p:sldId id="270" r:id="rId6"/>
    <p:sldId id="271" r:id="rId7"/>
    <p:sldId id="272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 autoAdjust="0"/>
    <p:restoredTop sz="94629" autoAdjust="0"/>
  </p:normalViewPr>
  <p:slideViewPr>
    <p:cSldViewPr>
      <p:cViewPr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CC19D-0C77-45DD-996E-5BEE47EAD03C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1E77-3F95-499B-948A-B4FAED4F91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CC19D-0C77-45DD-996E-5BEE47EAD03C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1E77-3F95-499B-948A-B4FAED4F91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CC19D-0C77-45DD-996E-5BEE47EAD03C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1E77-3F95-499B-948A-B4FAED4F91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CC19D-0C77-45DD-996E-5BEE47EAD03C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1E77-3F95-499B-948A-B4FAED4F91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CC19D-0C77-45DD-996E-5BEE47EAD03C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1E77-3F95-499B-948A-B4FAED4F91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CC19D-0C77-45DD-996E-5BEE47EAD03C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1E77-3F95-499B-948A-B4FAED4F91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CC19D-0C77-45DD-996E-5BEE47EAD03C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1E77-3F95-499B-948A-B4FAED4F91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CC19D-0C77-45DD-996E-5BEE47EAD03C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1E77-3F95-499B-948A-B4FAED4F91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CC19D-0C77-45DD-996E-5BEE47EAD03C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1E77-3F95-499B-948A-B4FAED4F91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CC19D-0C77-45DD-996E-5BEE47EAD03C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1E77-3F95-499B-948A-B4FAED4F91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CC19D-0C77-45DD-996E-5BEE47EAD03C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1E77-3F95-499B-948A-B4FAED4F91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50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CC19D-0C77-45DD-996E-5BEE47EAD03C}" type="datetimeFigureOut">
              <a:rPr lang="ru-RU" smtClean="0"/>
              <a:pPr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41E77-3F95-499B-948A-B4FAED4F916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42844" y="1714488"/>
            <a:ext cx="8786842" cy="3143272"/>
          </a:xfrm>
        </p:spPr>
        <p:txBody>
          <a:bodyPr/>
          <a:lstStyle/>
          <a:p>
            <a:pPr algn="ctr">
              <a:buNone/>
            </a:pPr>
            <a:r>
              <a:rPr lang="ru-RU" sz="5400" dirty="0" smtClean="0">
                <a:solidFill>
                  <a:srgbClr val="0070C0"/>
                </a:solidFill>
              </a:rPr>
              <a:t>МБОУ «</a:t>
            </a:r>
            <a:r>
              <a:rPr lang="ru-RU" sz="5400" dirty="0" err="1" smtClean="0">
                <a:solidFill>
                  <a:srgbClr val="0070C0"/>
                </a:solidFill>
              </a:rPr>
              <a:t>УрюмскаяСОШ</a:t>
            </a:r>
            <a:r>
              <a:rPr lang="ru-RU" sz="5400" dirty="0" smtClean="0">
                <a:solidFill>
                  <a:srgbClr val="0070C0"/>
                </a:solidFill>
              </a:rPr>
              <a:t>»</a:t>
            </a:r>
          </a:p>
          <a:p>
            <a:pPr algn="ctr">
              <a:buNone/>
            </a:pPr>
            <a:r>
              <a:rPr lang="ru-RU" sz="5400" dirty="0" err="1" smtClean="0">
                <a:solidFill>
                  <a:srgbClr val="0070C0"/>
                </a:solidFill>
              </a:rPr>
              <a:t>Тетюшский</a:t>
            </a:r>
            <a:r>
              <a:rPr lang="ru-RU" sz="5400" dirty="0" smtClean="0">
                <a:solidFill>
                  <a:srgbClr val="0070C0"/>
                </a:solidFill>
              </a:rPr>
              <a:t> муниципальный район</a:t>
            </a:r>
            <a:endParaRPr lang="ru-RU" sz="3600" dirty="0" smtClean="0">
              <a:solidFill>
                <a:srgbClr val="0070C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58204" cy="1285884"/>
          </a:xfrm>
        </p:spPr>
        <p:txBody>
          <a:bodyPr>
            <a:noAutofit/>
          </a:bodyPr>
          <a:lstStyle/>
          <a:p>
            <a:pPr algn="ctr"/>
            <a:r>
              <a:rPr lang="ru-RU" sz="5400" b="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5400" b="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егодня у нас в меню</a:t>
            </a:r>
            <a:br>
              <a:rPr lang="ru-RU" sz="5400" b="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400" b="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каша гречневая.  </a:t>
            </a:r>
            <a:endParaRPr lang="ru-RU" sz="5400" b="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8596" y="1785926"/>
            <a:ext cx="3571900" cy="4691063"/>
          </a:xfrm>
        </p:spPr>
        <p:txBody>
          <a:bodyPr>
            <a:norm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Гречневая каша - продукт, который вырабатывается из гречихи. Гречка самая полезная и богатая витаминами и микроэлементами крупа., за что получила прозвище «царица круп».</a:t>
            </a:r>
          </a:p>
          <a:p>
            <a:r>
              <a:rPr lang="ru-RU" sz="1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ее составе более 50 ценных веществ. Помимо этого, в гречке много цинка, меди, марганца. Фолиевой кислоты, витаминов В1,В2, РР.</a:t>
            </a:r>
          </a:p>
          <a:p>
            <a:r>
              <a:rPr lang="ru-RU" sz="1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Гречневая </a:t>
            </a:r>
            <a:r>
              <a:rPr lang="ru-RU" sz="1800" dirty="0" smtClean="0"/>
              <a:t> </a:t>
            </a:r>
            <a:r>
              <a:rPr lang="ru-RU" sz="1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каша легко усваиваются.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23961" y="2192864"/>
            <a:ext cx="4224470" cy="338437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Крупу перебираем и промываем теплой водой 2-3 раза.</a:t>
            </a: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46" b="12637"/>
          <a:stretch/>
        </p:blipFill>
        <p:spPr>
          <a:xfrm>
            <a:off x="1259632" y="1484785"/>
            <a:ext cx="6411392" cy="4717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827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</a:t>
            </a:r>
            <a:r>
              <a:rPr lang="ru-RU" dirty="0" smtClean="0"/>
              <a:t>рупу высыпаем </a:t>
            </a:r>
            <a:r>
              <a:rPr lang="ru-RU" dirty="0"/>
              <a:t>в подсоленную кипящую </a:t>
            </a:r>
            <a:r>
              <a:rPr lang="ru-RU" dirty="0" smtClean="0"/>
              <a:t>воду.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628800"/>
            <a:ext cx="6300192" cy="472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161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Кашу варима до </a:t>
            </a:r>
            <a:r>
              <a:rPr lang="ru-RU" dirty="0" err="1" smtClean="0"/>
              <a:t>загустения</a:t>
            </a:r>
            <a:r>
              <a:rPr lang="ru-RU" dirty="0" smtClean="0"/>
              <a:t>, помешивая.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628800"/>
            <a:ext cx="5628117" cy="422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922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Добавляем </a:t>
            </a:r>
            <a:r>
              <a:rPr lang="ru-RU" dirty="0" smtClean="0"/>
              <a:t>масло,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628800"/>
            <a:ext cx="6300192" cy="472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453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Закрываем крышку </a:t>
            </a:r>
            <a:r>
              <a:rPr lang="ru-RU" dirty="0"/>
              <a:t>и</a:t>
            </a:r>
            <a:br>
              <a:rPr lang="ru-RU" dirty="0"/>
            </a:br>
            <a:r>
              <a:rPr lang="ru-RU" dirty="0" smtClean="0"/>
              <a:t>распариваем </a:t>
            </a:r>
            <a:r>
              <a:rPr lang="ru-RU" dirty="0"/>
              <a:t>кашу до готовности.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68" t="48487" r="32962" b="10751"/>
          <a:stretch/>
        </p:blipFill>
        <p:spPr>
          <a:xfrm>
            <a:off x="2074460" y="1911082"/>
            <a:ext cx="3793683" cy="3793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345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3050"/>
            <a:ext cx="7643192" cy="11620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Каша гречневая готова.</a:t>
            </a:r>
            <a:br>
              <a:rPr lang="ru-RU" sz="3600" dirty="0" smtClean="0"/>
            </a:br>
            <a:r>
              <a:rPr lang="ru-RU" sz="3600" smtClean="0"/>
              <a:t>ПРИЯТНОГО АППЕТИТА.</a:t>
            </a:r>
            <a:endParaRPr lang="ru-RU" sz="3600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30" t="10995" r="1" b="4236"/>
          <a:stretch/>
        </p:blipFill>
        <p:spPr>
          <a:xfrm>
            <a:off x="323528" y="1556792"/>
            <a:ext cx="3816424" cy="4236812"/>
          </a:xfrm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916832"/>
            <a:ext cx="4187957" cy="31409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45</Words>
  <Application>Microsoft Office PowerPoint</Application>
  <PresentationFormat>Экран (4:3)</PresentationFormat>
  <Paragraphs>12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Сегодня у нас в меню  каша гречневая.  </vt:lpstr>
      <vt:lpstr>Крупу перебираем и промываем теплой водой 2-3 раза.</vt:lpstr>
      <vt:lpstr>Крупу высыпаем в подсоленную кипящую воду.</vt:lpstr>
      <vt:lpstr>Кашу варима до загустения, помешивая.</vt:lpstr>
      <vt:lpstr>Добавляем масло,</vt:lpstr>
      <vt:lpstr>Закрываем крышку и распариваем кашу до готовности.</vt:lpstr>
      <vt:lpstr>Каша гречневая готова. ПРИЯТНОГО АППЕТИТА.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Galina</cp:lastModifiedBy>
  <cp:revision>24</cp:revision>
  <dcterms:created xsi:type="dcterms:W3CDTF">2017-10-30T09:30:46Z</dcterms:created>
  <dcterms:modified xsi:type="dcterms:W3CDTF">2021-10-18T13:41:34Z</dcterms:modified>
</cp:coreProperties>
</file>